
<file path=[Content_Types].xml><?xml version="1.0" encoding="utf-8"?>
<Types xmlns="http://schemas.openxmlformats.org/package/2006/content-types">
  <Default Extension="tmp" ContentType="image/pn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90" r:id="rId1"/>
  </p:sldMasterIdLst>
  <p:notesMasterIdLst>
    <p:notesMasterId r:id="rId9"/>
  </p:notesMasterIdLst>
  <p:sldIdLst>
    <p:sldId id="256" r:id="rId2"/>
    <p:sldId id="262" r:id="rId3"/>
    <p:sldId id="261" r:id="rId4"/>
    <p:sldId id="267" r:id="rId5"/>
    <p:sldId id="259" r:id="rId6"/>
    <p:sldId id="268" r:id="rId7"/>
    <p:sldId id="266" r:id="rId8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2" autoAdjust="0"/>
    <p:restoredTop sz="94660"/>
  </p:normalViewPr>
  <p:slideViewPr>
    <p:cSldViewPr snapToGrid="0">
      <p:cViewPr varScale="1">
        <p:scale>
          <a:sx n="71" d="100"/>
          <a:sy n="71" d="100"/>
        </p:scale>
        <p:origin x="12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tmp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25E12D-E395-44EC-B10F-D625E00726A1}" type="datetimeFigureOut">
              <a:rPr kumimoji="1" lang="ja-JP" altLang="en-US" smtClean="0"/>
              <a:t>2023/1/13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434789-BC65-4439-8B74-142E2D6D15A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198963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434789-BC65-4439-8B74-142E2D6D15A0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393871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A2224-7AD1-431F-92CC-AC2E1209913D}" type="datetime1">
              <a:rPr kumimoji="1" lang="ja-JP" altLang="en-US" smtClean="0"/>
              <a:t>2023/1/13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1341801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パノラマ写真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06889719"/>
      </p:ext>
    </p:extLst>
  </p:cSld>
  <p:clrMapOvr>
    <a:masterClrMapping/>
  </p:clrMapOvr>
  <p:transition spd="slow">
    <p:wipe/>
  </p:transition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74851758"/>
      </p:ext>
    </p:extLst>
  </p:cSld>
  <p:clrMapOvr>
    <a:masterClrMapping/>
  </p:clrMapOvr>
  <p:transition spd="slow">
    <p:wipe/>
  </p:transition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42676226"/>
      </p:ext>
    </p:extLst>
  </p:cSld>
  <p:clrMapOvr>
    <a:masterClrMapping/>
  </p:clrMapOvr>
  <p:transition spd="slow">
    <p:wipe/>
  </p:transition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4604079"/>
      </p:ext>
    </p:extLst>
  </p:cSld>
  <p:clrMapOvr>
    <a:masterClrMapping/>
  </p:clrMapOvr>
  <p:transition spd="slow">
    <p:wipe/>
  </p:transition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2023/1/13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2279060"/>
      </p:ext>
    </p:extLst>
  </p:cSld>
  <p:clrMapOvr>
    <a:masterClrMapping/>
  </p:clrMapOvr>
  <p:transition spd="slow">
    <p:wipe/>
  </p:transition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つの画像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2023/1/13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659204"/>
      </p:ext>
    </p:extLst>
  </p:cSld>
  <p:clrMapOvr>
    <a:masterClrMapping/>
  </p:clrMapOvr>
  <p:transition spd="slow">
    <p:wipe/>
  </p:transition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7D143-4371-4B90-A381-7F4A6C506DDF}" type="datetime1">
              <a:rPr kumimoji="1" lang="ja-JP" altLang="en-US" smtClean="0"/>
              <a:t>2023/1/13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83101555"/>
      </p:ext>
    </p:extLst>
  </p:cSld>
  <p:clrMapOvr>
    <a:masterClrMapping/>
  </p:clrMapOvr>
  <p:transition spd="slow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0C3AA-334C-47C2-9975-2D1DE012CE40}" type="datetime1">
              <a:rPr kumimoji="1" lang="ja-JP" altLang="en-US" smtClean="0"/>
              <a:t>2023/1/13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3591159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0C3A4-875D-43D3-B1C4-5C707C05ABEE}" type="datetime1">
              <a:rPr kumimoji="1" lang="ja-JP" altLang="en-US" smtClean="0"/>
              <a:t>2023/1/13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91977289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F224A-16ED-4959-90E0-4C4959B8DA0B}" type="datetime1">
              <a:rPr kumimoji="1" lang="ja-JP" altLang="en-US" smtClean="0"/>
              <a:t>2023/1/13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19635087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2865D-00A3-4E71-9B07-74910FB7B3FB}" type="datetime1">
              <a:rPr kumimoji="1" lang="ja-JP" altLang="en-US" smtClean="0"/>
              <a:t>2023/1/13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746879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BADC8-1948-467A-9C96-CDD1BB510488}" type="datetime1">
              <a:rPr kumimoji="1" lang="ja-JP" altLang="en-US" smtClean="0"/>
              <a:t>2023/1/13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468942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410AE-1B94-44D5-B22B-CC1A40C94E11}" type="datetime1">
              <a:rPr kumimoji="1" lang="ja-JP" altLang="en-US" smtClean="0"/>
              <a:t>2023/1/13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47570183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74F33-24DD-417D-BA7D-E69F5B26DE3B}" type="datetime1">
              <a:rPr kumimoji="1" lang="ja-JP" altLang="en-US" smtClean="0"/>
              <a:t>2023/1/13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9809656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1DB6D-036C-430F-8504-CDF7B8F8B05F}" type="datetime1">
              <a:rPr kumimoji="1" lang="ja-JP" altLang="en-US" smtClean="0"/>
              <a:t>2023/1/13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42483968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409DD-2644-4323-9E82-D3AA01FBA2C5}" type="datetime1">
              <a:rPr kumimoji="1" lang="ja-JP" altLang="en-US" smtClean="0"/>
              <a:t>2023/1/13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05946360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BCEAA5-3C28-47F3-9716-B8DB2CB9DDDD}" type="datetime1">
              <a:rPr kumimoji="1" lang="ja-JP" altLang="en-US" smtClean="0"/>
              <a:t>2023/1/13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778924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91" r:id="rId1"/>
    <p:sldLayoutId id="2147483992" r:id="rId2"/>
    <p:sldLayoutId id="2147483993" r:id="rId3"/>
    <p:sldLayoutId id="2147483994" r:id="rId4"/>
    <p:sldLayoutId id="2147483995" r:id="rId5"/>
    <p:sldLayoutId id="2147483996" r:id="rId6"/>
    <p:sldLayoutId id="2147483997" r:id="rId7"/>
    <p:sldLayoutId id="2147483998" r:id="rId8"/>
    <p:sldLayoutId id="2147483999" r:id="rId9"/>
    <p:sldLayoutId id="2147484000" r:id="rId10"/>
    <p:sldLayoutId id="2147484001" r:id="rId11"/>
    <p:sldLayoutId id="2147484002" r:id="rId12"/>
    <p:sldLayoutId id="2147484003" r:id="rId13"/>
    <p:sldLayoutId id="2147484004" r:id="rId14"/>
    <p:sldLayoutId id="2147484005" r:id="rId15"/>
    <p:sldLayoutId id="2147484006" r:id="rId16"/>
    <p:sldLayoutId id="2147484007" r:id="rId17"/>
  </p:sldLayoutIdLst>
  <p:transition spd="slow">
    <p:wipe/>
  </p:transition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kumimoji="1"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95269" y="2438410"/>
            <a:ext cx="9001462" cy="1126981"/>
          </a:xfrm>
        </p:spPr>
        <p:txBody>
          <a:bodyPr>
            <a:normAutofit/>
          </a:bodyPr>
          <a:lstStyle/>
          <a:p>
            <a:r>
              <a:rPr lang="en-US" altLang="ja-JP" sz="6600" b="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BARRAGE</a:t>
            </a:r>
            <a:r>
              <a:rPr lang="ja-JP" altLang="en-US" sz="6600" b="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 </a:t>
            </a:r>
            <a:r>
              <a:rPr lang="en-US" altLang="ja-JP" sz="6600" b="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GAME</a:t>
            </a:r>
            <a:endParaRPr lang="ja-JP" altLang="en-US" sz="6600" b="0" dirty="0">
              <a:solidFill>
                <a:schemeClr val="accent6">
                  <a:lumMod val="40000"/>
                  <a:lumOff val="60000"/>
                </a:schemeClr>
              </a:solidFill>
              <a:latin typeface="Mongolian Baiti" panose="03000500000000000000" pitchFamily="66" charset="0"/>
              <a:cs typeface="Mongolian Baiti" panose="03000500000000000000" pitchFamily="66" charset="0"/>
            </a:endParaRP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95269" y="4073098"/>
            <a:ext cx="9001462" cy="1655762"/>
          </a:xfrm>
        </p:spPr>
        <p:txBody>
          <a:bodyPr>
            <a:normAutofit/>
          </a:bodyPr>
          <a:lstStyle/>
          <a:p>
            <a:r>
              <a:rPr kumimoji="1" lang="ja-JP" alt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ゲームジャンル</a:t>
            </a:r>
            <a:endParaRPr kumimoji="1" lang="en-US" altLang="ja-JP" dirty="0" smtClean="0">
              <a:solidFill>
                <a:schemeClr val="accent6">
                  <a:lumMod val="40000"/>
                  <a:lumOff val="60000"/>
                </a:schemeClr>
              </a:solidFill>
            </a:endParaRPr>
          </a:p>
          <a:p>
            <a:r>
              <a:rPr lang="ja-JP" altLang="en-US" sz="28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弾幕シューティング</a:t>
            </a: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4910073" y="3399066"/>
            <a:ext cx="25990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バラージ　ゲーム</a:t>
            </a:r>
            <a:endParaRPr kumimoji="1" lang="ja-JP" altLang="en-US" sz="24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078899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1516" y="636896"/>
            <a:ext cx="1379029" cy="1326321"/>
          </a:xfrm>
        </p:spPr>
        <p:txBody>
          <a:bodyPr/>
          <a:lstStyle/>
          <a:p>
            <a:pPr algn="l"/>
            <a:r>
              <a:rPr kumimoji="1" lang="ja-JP" alt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目次</a:t>
            </a:r>
            <a:endParaRPr kumimoji="1" lang="ja-JP" alt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2216424" y="1963217"/>
            <a:ext cx="4862108" cy="2622638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u"/>
            </a:pPr>
            <a:r>
              <a:rPr kumimoji="1" lang="ja-JP" altLang="en-US" sz="2800" dirty="0" smtClean="0"/>
              <a:t>コンセプト</a:t>
            </a:r>
            <a:endParaRPr kumimoji="1" lang="en-US" altLang="ja-JP" sz="2800" dirty="0" smtClean="0"/>
          </a:p>
          <a:p>
            <a:pPr>
              <a:buFont typeface="Wingdings" panose="05000000000000000000" pitchFamily="2" charset="2"/>
              <a:buChar char="u"/>
            </a:pPr>
            <a:r>
              <a:rPr kumimoji="1" lang="ja-JP" altLang="en-US" sz="2800" dirty="0" smtClean="0"/>
              <a:t>操作方法</a:t>
            </a:r>
            <a:endParaRPr lang="en-US" altLang="ja-JP" sz="2800" dirty="0"/>
          </a:p>
          <a:p>
            <a:pPr>
              <a:buFont typeface="Wingdings" panose="05000000000000000000" pitchFamily="2" charset="2"/>
              <a:buChar char="u"/>
            </a:pPr>
            <a:r>
              <a:rPr lang="ja-JP" altLang="en-US" sz="2800" dirty="0" smtClean="0"/>
              <a:t>ゲーム画面</a:t>
            </a:r>
            <a:endParaRPr lang="en-US" altLang="ja-JP" sz="2800" dirty="0"/>
          </a:p>
          <a:p>
            <a:pPr>
              <a:buFont typeface="Wingdings" panose="05000000000000000000" pitchFamily="2" charset="2"/>
              <a:buChar char="u"/>
            </a:pPr>
            <a:r>
              <a:rPr lang="ja-JP" altLang="en-US" sz="2600" dirty="0" smtClean="0"/>
              <a:t>こだわったところ</a:t>
            </a:r>
            <a:endParaRPr lang="en-US" altLang="ja-JP" sz="2600" dirty="0" smtClean="0"/>
          </a:p>
        </p:txBody>
      </p:sp>
    </p:spTree>
    <p:extLst>
      <p:ext uri="{BB962C8B-B14F-4D97-AF65-F5344CB8AC3E}">
        <p14:creationId xmlns:p14="http://schemas.microsoft.com/office/powerpoint/2010/main" val="11165169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913796" y="609601"/>
            <a:ext cx="1987060" cy="823274"/>
          </a:xfrm>
        </p:spPr>
        <p:txBody>
          <a:bodyPr/>
          <a:lstStyle/>
          <a:p>
            <a:pPr algn="l"/>
            <a:r>
              <a:rPr kumimoji="1" lang="ja-JP" alt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コンセプト</a:t>
            </a:r>
            <a:endParaRPr kumimoji="1" lang="ja-JP" alt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3046854" y="1955271"/>
            <a:ext cx="6110999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 smtClean="0"/>
              <a:t>避けるだけの弾幕シューティングゲーム</a:t>
            </a:r>
            <a:endParaRPr lang="en-US" altLang="ja-JP" sz="2800" dirty="0"/>
          </a:p>
          <a:p>
            <a:endParaRPr lang="en-US" altLang="ja-JP" sz="2800" dirty="0"/>
          </a:p>
          <a:p>
            <a:endParaRPr kumimoji="1" lang="en-US" altLang="ja-JP" sz="2800" dirty="0" smtClean="0"/>
          </a:p>
          <a:p>
            <a:pPr>
              <a:lnSpc>
                <a:spcPct val="150000"/>
              </a:lnSpc>
            </a:pPr>
            <a:r>
              <a:rPr lang="ja-JP" altLang="en-US" sz="2800" dirty="0" smtClean="0"/>
              <a:t>弾幕</a:t>
            </a:r>
            <a:r>
              <a:rPr lang="ja-JP" altLang="en-US" sz="2800" dirty="0"/>
              <a:t>ゲームが初めてでも</a:t>
            </a:r>
            <a:r>
              <a:rPr lang="ja-JP" altLang="en-US" sz="2800" dirty="0" smtClean="0"/>
              <a:t>楽しめ</a:t>
            </a:r>
            <a:r>
              <a:rPr lang="ja-JP" altLang="en-US" sz="2800" dirty="0"/>
              <a:t>るよう</a:t>
            </a:r>
            <a:r>
              <a:rPr lang="ja-JP" altLang="en-US" sz="2800" dirty="0" smtClean="0"/>
              <a:t>に</a:t>
            </a:r>
            <a:endParaRPr lang="en-US" altLang="ja-JP" sz="2800" dirty="0" smtClean="0"/>
          </a:p>
          <a:p>
            <a:pPr>
              <a:lnSpc>
                <a:spcPct val="150000"/>
              </a:lnSpc>
            </a:pPr>
            <a:r>
              <a:rPr lang="ja-JP" altLang="en-US" sz="2800" dirty="0" smtClean="0"/>
              <a:t>プレイヤーの当たり判定（小）</a:t>
            </a:r>
            <a:endParaRPr lang="en-US" altLang="ja-JP" sz="2800" dirty="0" smtClean="0"/>
          </a:p>
          <a:p>
            <a:pPr>
              <a:lnSpc>
                <a:spcPct val="150000"/>
              </a:lnSpc>
            </a:pPr>
            <a:r>
              <a:rPr lang="ja-JP" altLang="en-US" sz="2800" dirty="0" smtClean="0"/>
              <a:t>ボスの当たり判定（大）</a:t>
            </a:r>
            <a:endParaRPr lang="en-US" altLang="ja-JP" sz="2800" dirty="0"/>
          </a:p>
        </p:txBody>
      </p:sp>
    </p:spTree>
    <p:extLst>
      <p:ext uri="{BB962C8B-B14F-4D97-AF65-F5344CB8AC3E}">
        <p14:creationId xmlns:p14="http://schemas.microsoft.com/office/powerpoint/2010/main" val="85537343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30319" y="536028"/>
            <a:ext cx="1940019" cy="725214"/>
          </a:xfrm>
        </p:spPr>
        <p:txBody>
          <a:bodyPr>
            <a:normAutofit/>
          </a:bodyPr>
          <a:lstStyle/>
          <a:p>
            <a:pPr algn="l"/>
            <a:r>
              <a:rPr kumimoji="1" lang="ja-JP" alt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操作方法</a:t>
            </a:r>
            <a:endParaRPr kumimoji="1" lang="ja-JP" alt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正方形/長方形 2"/>
          <p:cNvSpPr/>
          <p:nvPr/>
        </p:nvSpPr>
        <p:spPr>
          <a:xfrm>
            <a:off x="3659351" y="2828737"/>
            <a:ext cx="628650" cy="6000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W</a:t>
            </a:r>
            <a:endParaRPr kumimoji="1" lang="ja-JP" altLang="en-US" dirty="0"/>
          </a:p>
        </p:txBody>
      </p:sp>
      <p:sp>
        <p:nvSpPr>
          <p:cNvPr id="6" name="正方形/長方形 5"/>
          <p:cNvSpPr/>
          <p:nvPr/>
        </p:nvSpPr>
        <p:spPr>
          <a:xfrm>
            <a:off x="3659351" y="3430941"/>
            <a:ext cx="628650" cy="6000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S</a:t>
            </a:r>
            <a:endParaRPr kumimoji="1" lang="ja-JP" altLang="en-US" dirty="0"/>
          </a:p>
        </p:txBody>
      </p:sp>
      <p:sp>
        <p:nvSpPr>
          <p:cNvPr id="7" name="正方形/長方形 6"/>
          <p:cNvSpPr/>
          <p:nvPr/>
        </p:nvSpPr>
        <p:spPr>
          <a:xfrm>
            <a:off x="3030701" y="3430941"/>
            <a:ext cx="628650" cy="6000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A</a:t>
            </a:r>
            <a:endParaRPr kumimoji="1" lang="ja-JP" altLang="en-US" dirty="0"/>
          </a:p>
        </p:txBody>
      </p:sp>
      <p:sp>
        <p:nvSpPr>
          <p:cNvPr id="8" name="正方形/長方形 7"/>
          <p:cNvSpPr/>
          <p:nvPr/>
        </p:nvSpPr>
        <p:spPr>
          <a:xfrm>
            <a:off x="4288001" y="3430941"/>
            <a:ext cx="628650" cy="6000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D</a:t>
            </a:r>
            <a:endParaRPr kumimoji="1" lang="ja-JP" altLang="en-US" dirty="0"/>
          </a:p>
        </p:txBody>
      </p:sp>
      <p:sp>
        <p:nvSpPr>
          <p:cNvPr id="4" name="正方形/長方形 3"/>
          <p:cNvSpPr/>
          <p:nvPr/>
        </p:nvSpPr>
        <p:spPr>
          <a:xfrm>
            <a:off x="7489295" y="3038836"/>
            <a:ext cx="2381250" cy="619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SPASE</a:t>
            </a:r>
            <a:endParaRPr kumimoji="1" lang="ja-JP" altLang="en-US" dirty="0"/>
          </a:p>
        </p:txBody>
      </p:sp>
      <p:sp>
        <p:nvSpPr>
          <p:cNvPr id="27" name="テキスト ボックス 26"/>
          <p:cNvSpPr txBox="1"/>
          <p:nvPr/>
        </p:nvSpPr>
        <p:spPr>
          <a:xfrm>
            <a:off x="2544061" y="2387735"/>
            <a:ext cx="9091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 smtClean="0"/>
              <a:t>移動</a:t>
            </a:r>
            <a:endParaRPr kumimoji="1" lang="ja-JP" altLang="en-US" sz="2800" dirty="0"/>
          </a:p>
        </p:txBody>
      </p:sp>
      <p:sp>
        <p:nvSpPr>
          <p:cNvPr id="28" name="テキスト ボックス 27"/>
          <p:cNvSpPr txBox="1"/>
          <p:nvPr/>
        </p:nvSpPr>
        <p:spPr>
          <a:xfrm>
            <a:off x="7140482" y="2387735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1"/>
            <a:r>
              <a:rPr lang="ja-JP" altLang="en-US" sz="2800" dirty="0" smtClean="0"/>
              <a:t>攻撃</a:t>
            </a:r>
            <a:endParaRPr kumimoji="1" lang="ja-JP" altLang="en-US" sz="2800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6166716" y="4031016"/>
            <a:ext cx="573105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敵の攻撃を避けることに集中して</a:t>
            </a:r>
            <a:r>
              <a:rPr lang="ja-JP" altLang="en-US" sz="2400" dirty="0"/>
              <a:t>もらうため</a:t>
            </a:r>
            <a:endParaRPr kumimoji="1" lang="en-US" altLang="ja-JP" sz="2400" dirty="0" smtClean="0"/>
          </a:p>
          <a:p>
            <a:r>
              <a:rPr lang="ja-JP" altLang="en-US" sz="2400" dirty="0"/>
              <a:t>押している</a:t>
            </a:r>
            <a:r>
              <a:rPr lang="ja-JP" altLang="en-US" sz="2400" dirty="0" smtClean="0"/>
              <a:t>間は自動で攻撃</a:t>
            </a:r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36427622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/>
          <p:cNvSpPr/>
          <p:nvPr/>
        </p:nvSpPr>
        <p:spPr>
          <a:xfrm>
            <a:off x="655444" y="1595079"/>
            <a:ext cx="6800193" cy="4147645"/>
          </a:xfrm>
          <a:prstGeom prst="rect">
            <a:avLst/>
          </a:pr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30319" y="536028"/>
            <a:ext cx="2439005" cy="725214"/>
          </a:xfrm>
        </p:spPr>
        <p:txBody>
          <a:bodyPr>
            <a:normAutofit/>
          </a:bodyPr>
          <a:lstStyle/>
          <a:p>
            <a:pPr algn="l"/>
            <a:r>
              <a:rPr kumimoji="1" lang="ja-JP" alt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ゲーム画面</a:t>
            </a:r>
            <a:endParaRPr kumimoji="1" lang="ja-JP" alt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7581071" y="768356"/>
            <a:ext cx="4404475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左上数字　    </a:t>
            </a:r>
            <a:r>
              <a:rPr kumimoji="1" lang="en-US" altLang="ja-JP" sz="2400" b="1" i="1" dirty="0" smtClean="0"/>
              <a:t>Player HP</a:t>
            </a:r>
          </a:p>
          <a:p>
            <a:endParaRPr lang="en-US" altLang="ja-JP" sz="2400" dirty="0" smtClean="0"/>
          </a:p>
          <a:p>
            <a:r>
              <a:rPr lang="ja-JP" altLang="en-US" sz="2400" dirty="0" smtClean="0"/>
              <a:t>中央上数字　</a:t>
            </a:r>
            <a:r>
              <a:rPr lang="en-US" altLang="ja-JP" sz="2400" b="1" i="1" dirty="0" smtClean="0"/>
              <a:t>Boss HP</a:t>
            </a:r>
          </a:p>
          <a:p>
            <a:endParaRPr kumimoji="1" lang="en-US" altLang="ja-JP" sz="2400" dirty="0" smtClean="0"/>
          </a:p>
          <a:p>
            <a:r>
              <a:rPr kumimoji="1" lang="ja-JP" altLang="en-US" sz="2400" dirty="0" smtClean="0"/>
              <a:t>左下文字　 　</a:t>
            </a:r>
            <a:r>
              <a:rPr lang="ja-JP" altLang="en-US" sz="2400" b="1" i="1" dirty="0" smtClean="0"/>
              <a:t>操作方法</a:t>
            </a:r>
            <a:endParaRPr lang="en-US" altLang="ja-JP" sz="2400" b="1" i="1" dirty="0" smtClean="0"/>
          </a:p>
          <a:p>
            <a:endParaRPr kumimoji="1" lang="en-US" altLang="ja-JP" sz="2400" dirty="0" smtClean="0"/>
          </a:p>
          <a:p>
            <a:r>
              <a:rPr kumimoji="1" lang="ja-JP" altLang="en-US" sz="2400" dirty="0" smtClean="0"/>
              <a:t>中央</a:t>
            </a:r>
            <a:r>
              <a:rPr lang="ja-JP" altLang="en-US" sz="2400" dirty="0"/>
              <a:t>最</a:t>
            </a:r>
            <a:r>
              <a:rPr kumimoji="1" lang="ja-JP" altLang="en-US" sz="2400" dirty="0" smtClean="0"/>
              <a:t>下　　　　</a:t>
            </a:r>
            <a:r>
              <a:rPr kumimoji="1" lang="en-US" altLang="ja-JP" sz="2400" b="1" i="1" dirty="0" smtClean="0"/>
              <a:t>Player</a:t>
            </a:r>
            <a:r>
              <a:rPr kumimoji="1" lang="ja-JP" altLang="en-US" sz="2400" b="1" i="1" dirty="0" smtClean="0"/>
              <a:t>初期位置</a:t>
            </a:r>
            <a:endParaRPr kumimoji="1" lang="en-US" altLang="ja-JP" sz="2400" b="1" i="1" dirty="0" smtClean="0"/>
          </a:p>
          <a:p>
            <a:endParaRPr lang="en-US" altLang="ja-JP" sz="2400" dirty="0" smtClean="0"/>
          </a:p>
          <a:p>
            <a:r>
              <a:rPr lang="ja-JP" altLang="en-US" sz="2400" dirty="0" smtClean="0"/>
              <a:t>中央最上　　　　</a:t>
            </a:r>
            <a:r>
              <a:rPr lang="en-US" altLang="ja-JP" sz="2400" b="1" i="1" dirty="0" smtClean="0"/>
              <a:t>Boss</a:t>
            </a:r>
            <a:r>
              <a:rPr lang="ja-JP" altLang="en-US" sz="2400" b="1" i="1" dirty="0" smtClean="0"/>
              <a:t>初期位置</a:t>
            </a:r>
            <a:endParaRPr kumimoji="1" lang="ja-JP" altLang="en-US" sz="2400" b="1" i="1" dirty="0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8636474" y="5913173"/>
            <a:ext cx="24000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000" dirty="0" smtClean="0"/>
              <a:t>Boss HP</a:t>
            </a:r>
            <a:r>
              <a:rPr lang="ja-JP" altLang="en-US" sz="2000" dirty="0"/>
              <a:t>が</a:t>
            </a:r>
            <a:r>
              <a:rPr lang="ja-JP" altLang="en-US" sz="2000" b="1" i="1" dirty="0" smtClean="0"/>
              <a:t>０</a:t>
            </a:r>
            <a:r>
              <a:rPr lang="ja-JP" altLang="en-US" sz="2000" dirty="0" smtClean="0"/>
              <a:t>で</a:t>
            </a:r>
            <a:r>
              <a:rPr lang="ja-JP" altLang="en-US" sz="2000" dirty="0"/>
              <a:t>クリア</a:t>
            </a: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8198422" y="5031605"/>
            <a:ext cx="24466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000" dirty="0" smtClean="0"/>
              <a:t>Boss</a:t>
            </a:r>
            <a:r>
              <a:rPr lang="ja-JP" altLang="en-US" sz="2000" dirty="0"/>
              <a:t> </a:t>
            </a:r>
            <a:r>
              <a:rPr kumimoji="1" lang="en-US" altLang="ja-JP" sz="2000" dirty="0" smtClean="0"/>
              <a:t>HP</a:t>
            </a:r>
            <a:r>
              <a:rPr kumimoji="1" lang="ja-JP" altLang="en-US" sz="2000" dirty="0" smtClean="0"/>
              <a:t>は最大</a:t>
            </a:r>
            <a:r>
              <a:rPr kumimoji="1" lang="en-US" altLang="ja-JP" sz="2000" b="1" i="1" dirty="0" smtClean="0"/>
              <a:t>6000</a:t>
            </a:r>
            <a:endParaRPr kumimoji="1" lang="ja-JP" altLang="en-US" sz="2000" b="1" i="1" dirty="0"/>
          </a:p>
        </p:txBody>
      </p:sp>
      <p:sp>
        <p:nvSpPr>
          <p:cNvPr id="5" name="テキスト ボックス 4"/>
          <p:cNvSpPr txBox="1"/>
          <p:nvPr/>
        </p:nvSpPr>
        <p:spPr>
          <a:xfrm flipH="1">
            <a:off x="8417374" y="5472389"/>
            <a:ext cx="20086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000" dirty="0" smtClean="0"/>
              <a:t>Player HP</a:t>
            </a:r>
            <a:r>
              <a:rPr kumimoji="1" lang="ja-JP" altLang="en-US" sz="2000" dirty="0" smtClean="0"/>
              <a:t>は</a:t>
            </a:r>
            <a:r>
              <a:rPr kumimoji="1" lang="en-US" altLang="ja-JP" sz="2000" b="1" i="1" dirty="0" smtClean="0"/>
              <a:t>300</a:t>
            </a:r>
          </a:p>
        </p:txBody>
      </p:sp>
      <p:pic>
        <p:nvPicPr>
          <p:cNvPr id="3" name="図 2" descr="math fps:60 dt:0.0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443" y="1654147"/>
            <a:ext cx="6800193" cy="4018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73889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07" y="45172"/>
            <a:ext cx="12111693" cy="6812828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033172" y="911835"/>
            <a:ext cx="1883193" cy="713591"/>
          </a:xfrm>
        </p:spPr>
        <p:txBody>
          <a:bodyPr>
            <a:normAutofit/>
          </a:bodyPr>
          <a:lstStyle/>
          <a:p>
            <a:r>
              <a:rPr kumimoji="1" lang="ja-JP" altLang="en-US" sz="2800" dirty="0" smtClean="0"/>
              <a:t>敵の動き</a:t>
            </a:r>
            <a:endParaRPr kumimoji="1" lang="ja-JP" altLang="en-US" sz="2800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9564" y="1831916"/>
            <a:ext cx="763528" cy="978270"/>
          </a:xfrm>
          <a:prstGeom prst="rect">
            <a:avLst/>
          </a:prstGeom>
        </p:spPr>
      </p:pic>
      <p:pic>
        <p:nvPicPr>
          <p:cNvPr id="5" name="図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3591" y="4231812"/>
            <a:ext cx="719500" cy="1124220"/>
          </a:xfrm>
          <a:prstGeom prst="rect">
            <a:avLst/>
          </a:prstGeom>
        </p:spPr>
      </p:pic>
      <p:sp>
        <p:nvSpPr>
          <p:cNvPr id="6" name="右矢印 5"/>
          <p:cNvSpPr/>
          <p:nvPr/>
        </p:nvSpPr>
        <p:spPr>
          <a:xfrm>
            <a:off x="5389418" y="5356032"/>
            <a:ext cx="1524000" cy="465377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右矢印 6"/>
          <p:cNvSpPr/>
          <p:nvPr/>
        </p:nvSpPr>
        <p:spPr>
          <a:xfrm rot="10800000">
            <a:off x="5112985" y="1235112"/>
            <a:ext cx="1524000" cy="465377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タイトル 1"/>
          <p:cNvSpPr txBox="1">
            <a:spLocks/>
          </p:cNvSpPr>
          <p:nvPr/>
        </p:nvSpPr>
        <p:spPr>
          <a:xfrm>
            <a:off x="2275980" y="4642441"/>
            <a:ext cx="3117879" cy="7135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2800" dirty="0" smtClean="0"/>
              <a:t>プレイヤーの動き</a:t>
            </a:r>
            <a:endParaRPr lang="ja-JP" altLang="en-US" sz="2800" dirty="0"/>
          </a:p>
        </p:txBody>
      </p:sp>
      <p:sp>
        <p:nvSpPr>
          <p:cNvPr id="9" name="タイトル 1"/>
          <p:cNvSpPr txBox="1">
            <a:spLocks/>
          </p:cNvSpPr>
          <p:nvPr/>
        </p:nvSpPr>
        <p:spPr>
          <a:xfrm>
            <a:off x="296450" y="353020"/>
            <a:ext cx="3117879" cy="7135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こだわったところ</a:t>
            </a:r>
            <a:endParaRPr lang="ja-JP" alt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7928386" y="2667897"/>
            <a:ext cx="2183803" cy="528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 smtClean="0"/>
              <a:t>動く方向は逆</a:t>
            </a:r>
            <a:endParaRPr kumimoji="1" lang="en-US" altLang="ja-JP" sz="2800" dirty="0" smtClean="0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7917628" y="3700695"/>
            <a:ext cx="26356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 smtClean="0"/>
              <a:t>移動距離は同じ</a:t>
            </a:r>
            <a:endParaRPr kumimoji="1"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80306649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4.07407E-6 L -0.25 4.07407E-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0"/>
            <a:ext cx="3087445" cy="1326321"/>
          </a:xfrm>
        </p:spPr>
        <p:txBody>
          <a:bodyPr/>
          <a:lstStyle/>
          <a:p>
            <a:pPr algn="l"/>
            <a:r>
              <a:rPr kumimoji="1" lang="ja-JP" alt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プレイ中の画面</a:t>
            </a:r>
            <a:endParaRPr kumimoji="1" lang="ja-JP" alt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044587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27138" y="969030"/>
            <a:ext cx="9737725" cy="5456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3354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742332"/>
      </a:dk2>
      <a:lt2>
        <a:srgbClr val="EE91A0"/>
      </a:lt2>
      <a:accent1>
        <a:srgbClr val="E03754"/>
      </a:accent1>
      <a:accent2>
        <a:srgbClr val="E86C2E"/>
      </a:accent2>
      <a:accent3>
        <a:srgbClr val="DAB250"/>
      </a:accent3>
      <a:accent4>
        <a:srgbClr val="60C4AA"/>
      </a:accent4>
      <a:accent5>
        <a:srgbClr val="51A9DB"/>
      </a:accent5>
      <a:accent6>
        <a:srgbClr val="976AC9"/>
      </a:accent6>
      <a:hlink>
        <a:srgbClr val="D5445E"/>
      </a:hlink>
      <a:folHlink>
        <a:srgbClr val="E17C8E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6B2E858E-683F-40D9-B4CB-284D097F3AC0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ダマスク</Template>
  <TotalTime>9038</TotalTime>
  <Words>108</Words>
  <Application>Microsoft Office PowerPoint</Application>
  <PresentationFormat>ワイド画面</PresentationFormat>
  <Paragraphs>46</Paragraphs>
  <Slides>7</Slides>
  <Notes>1</Notes>
  <HiddenSlides>1</HiddenSlides>
  <MMClips>1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7</vt:i4>
      </vt:variant>
    </vt:vector>
  </HeadingPairs>
  <TitlesOfParts>
    <vt:vector size="15" baseType="lpstr">
      <vt:lpstr>ＭＳ Ｐゴシック</vt:lpstr>
      <vt:lpstr>游ゴシック</vt:lpstr>
      <vt:lpstr>Arial</vt:lpstr>
      <vt:lpstr>Bookman Old Style</vt:lpstr>
      <vt:lpstr>Mongolian Baiti</vt:lpstr>
      <vt:lpstr>Rockwell</vt:lpstr>
      <vt:lpstr>Wingdings</vt:lpstr>
      <vt:lpstr>Damask</vt:lpstr>
      <vt:lpstr>BARRAGE GAME</vt:lpstr>
      <vt:lpstr>目次</vt:lpstr>
      <vt:lpstr>コンセプト</vt:lpstr>
      <vt:lpstr>操作方法</vt:lpstr>
      <vt:lpstr>ゲーム画面</vt:lpstr>
      <vt:lpstr>敵の動き</vt:lpstr>
      <vt:lpstr>プレイ中の画面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takumi</dc:creator>
  <cp:lastModifiedBy>takumi</cp:lastModifiedBy>
  <cp:revision>104</cp:revision>
  <dcterms:created xsi:type="dcterms:W3CDTF">2022-11-21T02:39:43Z</dcterms:created>
  <dcterms:modified xsi:type="dcterms:W3CDTF">2023-01-13T06:10:49Z</dcterms:modified>
</cp:coreProperties>
</file>